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X3TzNbS8X/JwjmuRgzmz+9h/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074023-CEB0-41AE-87D0-03E6992AA464}">
  <a:tblStyle styleId="{18074023-CEB0-41AE-87D0-03E6992AA46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l="24824" t="30234" r="25526" b="22357"/>
          <a:stretch/>
        </p:blipFill>
        <p:spPr>
          <a:xfrm>
            <a:off x="465221" y="426051"/>
            <a:ext cx="8406063" cy="451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l="24648" t="25089" r="25438" b="36571"/>
          <a:stretch/>
        </p:blipFill>
        <p:spPr>
          <a:xfrm>
            <a:off x="174929" y="811658"/>
            <a:ext cx="8776566" cy="379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151075" y="254441"/>
            <a:ext cx="3137831" cy="636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0069" y="5258181"/>
            <a:ext cx="2171508" cy="13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057" y="216064"/>
            <a:ext cx="1929301" cy="14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 rotWithShape="1">
          <a:blip r:embed="rId4">
            <a:alphaModFix/>
          </a:blip>
          <a:srcRect r="11338"/>
          <a:stretch/>
        </p:blipFill>
        <p:spPr>
          <a:xfrm>
            <a:off x="5866057" y="1795572"/>
            <a:ext cx="2209788" cy="166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0732" y="3609518"/>
            <a:ext cx="2267560" cy="155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8253" y="400574"/>
            <a:ext cx="2061719" cy="137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8907" y="5414678"/>
            <a:ext cx="3382238" cy="120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7830" y="3717124"/>
            <a:ext cx="2377724" cy="157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93411" y="2061052"/>
            <a:ext cx="2146561" cy="150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119270" y="159026"/>
            <a:ext cx="7116417" cy="847644"/>
          </a:xfrm>
          <a:prstGeom prst="rect">
            <a:avLst/>
          </a:prstGeom>
          <a:solidFill>
            <a:srgbClr val="AB3F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1: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 Information to aid your programme design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 txBox="1"/>
          <p:nvPr/>
        </p:nvSpPr>
        <p:spPr>
          <a:xfrm>
            <a:off x="182880" y="1216550"/>
            <a:ext cx="76093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History Questionnaire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and physical activity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 txBox="1"/>
          <p:nvPr/>
        </p:nvSpPr>
        <p:spPr>
          <a:xfrm>
            <a:off x="246490" y="2735249"/>
            <a:ext cx="4325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booklet out for kids – use the template.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3" y="342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oogle Shape;35;p1"/>
          <p:cNvGraphicFramePr/>
          <p:nvPr/>
        </p:nvGraphicFramePr>
        <p:xfrm>
          <a:off x="146481" y="1174775"/>
          <a:ext cx="8851000" cy="4508445"/>
        </p:xfrm>
        <a:graphic>
          <a:graphicData uri="http://schemas.openxmlformats.org/drawingml/2006/table">
            <a:tbl>
              <a:tblPr firstRow="1" bandRow="1">
                <a:noFill/>
                <a:tableStyleId>{18074023-CEB0-41AE-87D0-03E6992AA464}</a:tableStyleId>
              </a:tblPr>
              <a:tblGrid>
                <a:gridCol w="7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</a:t>
                      </a:r>
                      <a:endParaRPr sz="12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</a:t>
                      </a:r>
                      <a:endParaRPr sz="12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</a:t>
                      </a:r>
                      <a:endParaRPr sz="12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</a:t>
                      </a:r>
                      <a:endParaRPr sz="12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</a:t>
                      </a:r>
                      <a:endParaRPr sz="12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Before School</a:t>
                      </a:r>
                      <a:b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1000" b="1" i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8am – 8.30am</a:t>
                      </a:r>
                      <a:endParaRPr sz="1000" b="1" i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iClass</a:t>
                      </a:r>
                      <a:endParaRPr sz="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iClass</a:t>
                      </a:r>
                      <a:endParaRPr sz="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iClass</a:t>
                      </a:r>
                      <a:endParaRPr sz="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u="none" strike="noStrike" cap="none">
                        <a:solidFill>
                          <a:srgbClr val="3185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iClass</a:t>
                      </a:r>
                      <a:endParaRPr sz="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iClass</a:t>
                      </a:r>
                      <a:endParaRPr sz="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</a:t>
                      </a:r>
                      <a:endParaRPr sz="1200" b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Games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Library, Miss Worrall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Dance (KS3)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Studio, Miss Tate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Football (Y7)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Hall, Mr Volante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Games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Library, Miss Worrall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 (Y7&amp;8)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MS1, Mrs Blundell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Yoga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PAT, Mrs Ashurst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Football (Y8)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Hall, Mr Shepherd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Literacy Council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EN6, Mrs Winrow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Games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Library, Miss Worrall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Singing (All years)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MS1, Mrs Blundell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Football (Y9)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Hall, Mr Nagington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Scholars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EN1, Mrs Halsey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Games Club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Library, Miss Worrall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Performing Arts (KS4)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PAT, Mrs Blundell and Mrs Ashton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Football (Y10)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Hall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Film Club</a:t>
                      </a:r>
                      <a:endParaRPr sz="600" b="0" i="0" u="none" strike="noStrike" cap="none">
                        <a:solidFill>
                          <a:srgbClr val="970D3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Library, Miss Worrall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Drama Club (KS3)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Studio, Mrs Ashton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 (KS4)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MS1, Mrs Blundell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Football (Y11)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Hall, Mr Shepherd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Geography in the News (Y7-10)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GE2, Mrs Brady and Mr Humphreys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 School</a:t>
                      </a:r>
                      <a:br>
                        <a:rPr lang="en-GB" sz="1200" b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1000" b="1" i="1" u="none" strike="noStrike" cap="none">
                          <a:solidFill>
                            <a:srgbClr val="BE9F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3pm – 4pm</a:t>
                      </a:r>
                      <a:endParaRPr sz="1000" b="1" i="1" u="none" strike="noStrike" cap="none">
                        <a:solidFill>
                          <a:srgbClr val="BE9F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 (Y9)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MS1, Mrs Blundell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Dance (KS4)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Studio, Miss Tate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Netball (Y7 &amp; 8)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PE, Miss Warren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970D34"/>
                          </a:solidFill>
                        </a:rPr>
                        <a:t>Science Homework Support (All Years)</a:t>
                      </a:r>
                      <a:endParaRPr sz="600">
                        <a:solidFill>
                          <a:srgbClr val="970D34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/>
                        <a:t>Mrs Lane &amp; Mrs Pollard, SC5/SC3</a:t>
                      </a:r>
                      <a:endParaRPr sz="6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Performing Arts (KS4)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PAT,  Mrs Ashton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Film Club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HI1, Mrs Hyde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 (KS4)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MS1, Mrs Blundell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Relaxation &amp; Wellbeing (KS4)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RE1, Mrs Johnston (alt weeks)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970D3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Ethics Club (KS3)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RE1, Mrs Johnston (alt weeks)</a:t>
                      </a:r>
                      <a:endParaRPr sz="6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endParaRPr sz="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;p1"/>
          <p:cNvSpPr txBox="1"/>
          <p:nvPr/>
        </p:nvSpPr>
        <p:spPr>
          <a:xfrm>
            <a:off x="1158535" y="266355"/>
            <a:ext cx="68269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sng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Extra-Curricular Activity at Dean Trust Rose Bridge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1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Half Term 1, 2021-2022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(4:3)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Reilly</dc:creator>
  <cp:lastModifiedBy>Sam Walsh</cp:lastModifiedBy>
  <cp:revision>1</cp:revision>
  <dcterms:modified xsi:type="dcterms:W3CDTF">2021-09-10T12:50:26Z</dcterms:modified>
</cp:coreProperties>
</file>