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970D34"/>
    <a:srgbClr val="BE9F56"/>
    <a:srgbClr val="505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138C39-B05D-4BC3-8C95-8C9E5C02D87D}">
  <a:tblStyle styleId="{8C138C39-B05D-4BC3-8C95-8C9E5C02D87D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 l="24824" t="30234" r="25527" b="22358"/>
          <a:stretch/>
        </p:blipFill>
        <p:spPr>
          <a:xfrm>
            <a:off x="465221" y="426051"/>
            <a:ext cx="8406063" cy="4514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 rotWithShape="1">
          <a:blip r:embed="rId2">
            <a:alphaModFix/>
          </a:blip>
          <a:srcRect l="24648" t="25089" r="25438" b="36571"/>
          <a:stretch/>
        </p:blipFill>
        <p:spPr>
          <a:xfrm>
            <a:off x="174929" y="811658"/>
            <a:ext cx="8776566" cy="3792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151075" y="254441"/>
            <a:ext cx="3137831" cy="636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60069" y="5258181"/>
            <a:ext cx="2171508" cy="135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6057" y="216064"/>
            <a:ext cx="1929301" cy="144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5"/>
          <p:cNvPicPr preferRelativeResize="0"/>
          <p:nvPr/>
        </p:nvPicPr>
        <p:blipFill rotWithShape="1">
          <a:blip r:embed="rId4">
            <a:alphaModFix/>
          </a:blip>
          <a:srcRect r="11339"/>
          <a:stretch/>
        </p:blipFill>
        <p:spPr>
          <a:xfrm>
            <a:off x="5866057" y="1795572"/>
            <a:ext cx="2209788" cy="166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10732" y="3609518"/>
            <a:ext cx="2267560" cy="1552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78253" y="400574"/>
            <a:ext cx="2061719" cy="1374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88907" y="5414678"/>
            <a:ext cx="3382238" cy="120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77830" y="3717124"/>
            <a:ext cx="2377724" cy="1577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493411" y="2061052"/>
            <a:ext cx="2146561" cy="1505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119270" y="159026"/>
            <a:ext cx="7116417" cy="847644"/>
          </a:xfrm>
          <a:prstGeom prst="rect">
            <a:avLst/>
          </a:prstGeom>
          <a:solidFill>
            <a:srgbClr val="AB3F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Task 1: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Personal Information to aid your programme design 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6"/>
          <p:cNvSpPr txBox="1"/>
          <p:nvPr/>
        </p:nvSpPr>
        <p:spPr>
          <a:xfrm>
            <a:off x="182880" y="1216550"/>
            <a:ext cx="760939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Medical History Questionnaire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Lifestyle and physical activity history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6"/>
          <p:cNvSpPr txBox="1"/>
          <p:nvPr/>
        </p:nvSpPr>
        <p:spPr>
          <a:xfrm>
            <a:off x="246490" y="2735249"/>
            <a:ext cx="43255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 booklet out for kids – use the template.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73" y="3424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Google Shape;36;p7"/>
          <p:cNvGraphicFramePr/>
          <p:nvPr>
            <p:extLst>
              <p:ext uri="{D42A27DB-BD31-4B8C-83A1-F6EECF244321}">
                <p14:modId xmlns:p14="http://schemas.microsoft.com/office/powerpoint/2010/main" val="2323291656"/>
              </p:ext>
            </p:extLst>
          </p:nvPr>
        </p:nvGraphicFramePr>
        <p:xfrm>
          <a:off x="133781" y="81306"/>
          <a:ext cx="8851038" cy="6694903"/>
        </p:xfrm>
        <a:graphic>
          <a:graphicData uri="http://schemas.openxmlformats.org/drawingml/2006/table">
            <a:tbl>
              <a:tblPr firstRow="1" bandRow="1">
                <a:noFill/>
                <a:tableStyleId>{8C138C39-B05D-4BC3-8C95-8C9E5C02D87D}</a:tableStyleId>
              </a:tblPr>
              <a:tblGrid>
                <a:gridCol w="435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4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34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35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38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BE9F56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rgbClr val="BE9F56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Monday</a:t>
                      </a:r>
                      <a:endParaRPr sz="1200" b="1" dirty="0">
                        <a:solidFill>
                          <a:srgbClr val="BE9F56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rgbClr val="BE9F56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Tuesday</a:t>
                      </a:r>
                      <a:endParaRPr sz="1200" b="1" dirty="0">
                        <a:solidFill>
                          <a:srgbClr val="BE9F56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rgbClr val="BE9F56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Wednesday</a:t>
                      </a:r>
                      <a:endParaRPr sz="1200" b="1" dirty="0">
                        <a:solidFill>
                          <a:srgbClr val="BE9F56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rgbClr val="BE9F56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Thursday</a:t>
                      </a:r>
                      <a:endParaRPr sz="1200" b="1" dirty="0">
                        <a:solidFill>
                          <a:srgbClr val="BE9F56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rgbClr val="BE9F56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Friday</a:t>
                      </a:r>
                      <a:endParaRPr sz="1200" b="1" dirty="0">
                        <a:solidFill>
                          <a:srgbClr val="BE9F56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415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rgbClr val="BE9F5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Before School</a:t>
                      </a:r>
                      <a:br>
                        <a:rPr lang="en-GB" sz="1000" b="1" dirty="0">
                          <a:solidFill>
                            <a:srgbClr val="BE9F5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000" b="1" dirty="0">
                          <a:solidFill>
                            <a:srgbClr val="BE9F5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8am – 8.30am</a:t>
                      </a:r>
                      <a:endParaRPr sz="1000" b="1" dirty="0">
                        <a:solidFill>
                          <a:srgbClr val="BE9F5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vert="vert27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dirty="0">
                        <a:solidFill>
                          <a:srgbClr val="31859B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dirty="0">
                        <a:solidFill>
                          <a:srgbClr val="31859B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dirty="0">
                        <a:solidFill>
                          <a:srgbClr val="970D34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English Homework Support (EN2)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Ms Tunnicliffe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Deberes Club (MF1)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Mr Cunningham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Fitness (Gym)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 Reilly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English Homework Support (EN2)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Ms Tunnicliffe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Deberes Club (MF1)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Mr Cunningham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dirty="0">
                        <a:solidFill>
                          <a:srgbClr val="970D34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dirty="0">
                        <a:solidFill>
                          <a:srgbClr val="970D34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dirty="0">
                        <a:solidFill>
                          <a:srgbClr val="970D34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English Homework Support (EN3)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Mr Hayes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dirty="0">
                        <a:solidFill>
                          <a:srgbClr val="31859B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Deberes Club (MF1)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Mr Cunningham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 dirty="0">
                        <a:solidFill>
                          <a:srgbClr val="31859B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Badminton (SH)</a:t>
                      </a:r>
                      <a:endParaRPr sz="600" dirty="0">
                        <a:solidFill>
                          <a:srgbClr val="970D3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 Green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English Homework Support (EN3)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Mr Hayes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Deberes Club (MF1)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Mr Cunningham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English Homework Support (EN3)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Mr Hayes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dirty="0">
                        <a:solidFill>
                          <a:srgbClr val="970D34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Deberes Club (MF1)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Mr Cunningham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80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rgbClr val="BE9F56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Lunch</a:t>
                      </a:r>
                      <a:endParaRPr sz="1000" b="1" dirty="0">
                        <a:solidFill>
                          <a:srgbClr val="BE9F5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vert="vert27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Football (Astro/SH)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Mr Volante, Mr Shepherd &amp; Mr Eckersall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b="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Maths Support (MA1)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Ms Lane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6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b="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Homework Support (EN7)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Miss Millar &amp; Miss Patel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6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Eco Club (Careers Office)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Mrs Norburn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6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b="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Pen Pal (EN6)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Ms McQueen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 7/11 Library (REC)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Mrs Worrall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b="0" i="0" u="none" strike="noStrike" cap="none" dirty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Science Support (SC4)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Ms Miller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6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i="0" u="none" strike="noStrike" cap="none" dirty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Year 7/8 Band Work (MS1)</a:t>
                      </a:r>
                      <a:endParaRPr lang="en-GB" sz="600" b="0" i="0" u="none" strike="noStrike" cap="none" dirty="0">
                        <a:solidFill>
                          <a:srgbClr val="970D34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Mrs Blundell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6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Football (Astro/SH)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Mr Volante, Mr Shepherd &amp; Mr Eckersall</a:t>
                      </a:r>
                      <a:endParaRPr lang="en-GB" sz="6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600" b="0" dirty="0">
                        <a:solidFill>
                          <a:srgbClr val="970D3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b="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Homework Support (EN7)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Miss Millar &amp; Miss Patel</a:t>
                      </a:r>
                      <a:endParaRPr lang="en-GB" sz="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6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b="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KS4 English Support (EN1/4)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Ms Tunnicliffe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6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 8/11 Library (REC)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Mrs Worrall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6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b="0" i="0" u="none" strike="noStrike" cap="none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Science Support (SC4)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Ms Miller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6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i="0" u="none" strike="noStrike" cap="none" dirty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Year 11 Performance Support (PAT)</a:t>
                      </a:r>
                      <a:endParaRPr lang="en-GB" sz="600" b="0" i="0" u="none" strike="noStrike" cap="none" dirty="0">
                        <a:solidFill>
                          <a:srgbClr val="970D34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Ms Ashton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b="0" i="0" u="none" strike="noStrike" cap="none" dirty="0" err="1">
                          <a:solidFill>
                            <a:srgbClr val="990033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DuoLingo</a:t>
                      </a:r>
                      <a:r>
                        <a:rPr lang="en-GB" sz="600" b="0" i="0" u="none" strike="noStrike" cap="none" dirty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Domination</a:t>
                      </a:r>
                      <a:r>
                        <a:rPr lang="en-GB" sz="600" b="0" i="0" u="none" strike="noStrike" cap="none" dirty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GB" sz="600" b="0" i="0" u="none" strike="noStrike" cap="none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(MF1)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Mr Cunningham &amp; Miss Brabin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6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Football (Astro/SH)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Mr Volante, Mr Shepherd &amp; Mr Eckersall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Eco Club (Careers Office)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Mrs Norburn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b="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Homework Support (EN7)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Miss Millar &amp; Miss Patel</a:t>
                      </a:r>
                      <a:endParaRPr lang="en-GB" sz="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 9/11 Library (REC)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Mrs Worrall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b="0" i="0" u="none" strike="noStrike" cap="none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Science Support (SC4)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Ms Miller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6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b="0" i="0" u="none" strike="noStrike" cap="none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Maths Support (MA1)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Mr Jones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6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i="0" u="none" strike="noStrike" cap="none" dirty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Drama Club (PAT)</a:t>
                      </a:r>
                      <a:endParaRPr lang="en-GB" sz="600" b="0" i="0" u="none" strike="noStrike" cap="none" dirty="0">
                        <a:solidFill>
                          <a:srgbClr val="970D34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Ms Ashton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6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i="0" u="none" strike="noStrike" cap="none" dirty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Year 10 Band Work (MS1)</a:t>
                      </a:r>
                      <a:endParaRPr lang="en-GB" sz="600" b="0" i="0" u="none" strike="noStrike" cap="none" dirty="0">
                        <a:solidFill>
                          <a:srgbClr val="970D34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Mrs Blundell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6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b="0" i="0" u="none" strike="noStrike" cap="none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Mathletes (Invite only - MA4)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Mrs Lane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6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b="0" i="0" u="none" strike="noStrike" cap="none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Be Proud Club (MA4)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Miss Jackson &amp; Miss Patel</a:t>
                      </a: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Football (Astro/SH)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Mr Volante, Mr Shepherd &amp; Mr Eckersall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b="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Homework Support (EN7)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Miss Millar &amp; Miss Patel</a:t>
                      </a:r>
                      <a:endParaRPr lang="en-GB" sz="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b="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New Novelist (EN6)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Ms McQueen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 10/11 Library (REC)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Mrs Worrall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b="0" i="0" u="none" strike="noStrike" cap="none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Science Support (SC4)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Ms Miller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i="0" u="none" strike="noStrike" cap="none" dirty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Year 9 Band Work (MS1)</a:t>
                      </a:r>
                      <a:endParaRPr lang="en-GB" sz="600" b="0" i="0" u="none" strike="noStrike" cap="none" dirty="0">
                        <a:solidFill>
                          <a:srgbClr val="970D34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Mrs Blundell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i="0" u="none" strike="noStrike" cap="none" dirty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Geography in the News (GE2)</a:t>
                      </a:r>
                      <a:endParaRPr lang="en-GB" sz="600" b="0" i="0" u="none" strike="noStrike" cap="none" dirty="0">
                        <a:solidFill>
                          <a:srgbClr val="970D34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Miss Williams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Football (Astro)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Mr Eckersall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Problem Solving (MA5)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Mr Dearnley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b="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Homework Support (EN7)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Miss Millar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Film Club (EN6)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Mrs Worrall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b="0" i="0" u="none" strike="noStrike" cap="none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Science Support (SC4)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Arial"/>
                        </a:rPr>
                        <a:t>Ms Miller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6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b="0" i="0" u="none" strike="noStrike" cap="none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Games Club (MA2)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Mr White &amp; Mr McGuiness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6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248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rgbClr val="BE9F56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After School</a:t>
                      </a:r>
                      <a:br>
                        <a:rPr lang="en-GB" sz="1000" b="1" dirty="0">
                          <a:solidFill>
                            <a:srgbClr val="BE9F56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</a:br>
                      <a:r>
                        <a:rPr lang="en-GB" sz="1000" b="1" dirty="0">
                          <a:solidFill>
                            <a:srgbClr val="BE9F56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3pm – 4pm</a:t>
                      </a:r>
                      <a:endParaRPr sz="1000" b="1" dirty="0">
                        <a:solidFill>
                          <a:srgbClr val="BE9F5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vert="vert27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Library Study (until 3:30pm) (REC)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Mrs Worrall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859B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60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Rugby (PE)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859B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Mr Shepherd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Fitness (Gym)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 Volante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Library Study (until 3:30pm) (REC)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Mrs Worrall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i="0" u="none" strike="noStrike" cap="none" dirty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Dance Club (Dance Studio)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Ms Blundell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600" b="0" i="0" u="none" strike="noStrike" cap="none" dirty="0">
                        <a:solidFill>
                          <a:srgbClr val="99003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b="0" i="0" u="none" strike="noStrike" cap="none" dirty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Year 9 First Aid Training (MA4)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6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Mrs Lane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600" b="0" i="0" u="none" strike="noStrike" cap="none" dirty="0">
                        <a:solidFill>
                          <a:srgbClr val="99003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i="0" u="none" strike="noStrike" cap="none" dirty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KS3 Netball (PE</a:t>
                      </a:r>
                      <a:r>
                        <a:rPr lang="en-GB" sz="600" b="0" i="0" u="none" strike="noStrike" cap="none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)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Miss Green, Ms Reilly &amp; Miss Warren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i="0" u="none" strike="noStrike" cap="none" dirty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Enterprise Club (invite only - MA5</a:t>
                      </a:r>
                      <a:r>
                        <a:rPr lang="en-GB" sz="600" b="0" i="0" u="none" strike="noStrike" cap="none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)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Mr Dearnley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i="0" u="none" strike="noStrike" cap="none" dirty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Awe &amp; Wonder Club (Science – invite only – SC1)</a:t>
                      </a:r>
                      <a:endParaRPr lang="en-GB" sz="600" b="0" i="0" u="none" strike="noStrike" cap="none" dirty="0">
                        <a:solidFill>
                          <a:srgbClr val="970D34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Miss Miller</a:t>
                      </a:r>
                      <a:endParaRPr lang="en-GB" sz="6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6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i="0" u="none" strike="noStrike" cap="none" dirty="0">
                        <a:solidFill>
                          <a:srgbClr val="99003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600" b="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Aquarium Club (SC4)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6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Mr Hulton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endParaRPr lang="en-GB" sz="6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Library Study (until 3:30pm) (REC)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Mrs Worrall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KS3 Art Club (DE1)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Miss Suddall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Deberes Club (MF1)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Mr Cunningham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i="0" u="none" strike="noStrike" cap="none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KS3 Netball (PE)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Miss Green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i="0" u="none" strike="noStrike" cap="none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Arts Award (DE3)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Miss Welsh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i="0" u="none" strike="noStrike" cap="none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Digital Club (DE1)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Miss Sudall</a:t>
                      </a:r>
                      <a:endParaRPr lang="en-GB" sz="6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i="0" u="none" strike="noStrike" cap="none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Cad-Cam Club (DE2)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Mr Machaj</a:t>
                      </a:r>
                      <a:endParaRPr lang="en-GB" sz="6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i="0" u="none" strike="noStrike" cap="none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Fondant Icing Club (DE5)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Miss Edwards</a:t>
                      </a:r>
                      <a:endParaRPr lang="en-GB" sz="6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9, 10 &amp; 11 Netball (PE)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Miss Warren, Ms Reilly &amp; Miss Green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Maths Homework Club (MA5)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Mr Dearnley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i="0" u="none" strike="noStrike" cap="none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KS3 Boys Football (PE)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Mr Volante</a:t>
                      </a:r>
                      <a:endParaRPr lang="en-GB" sz="6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Library Study (until 3:30pm) (REC)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Mrs Worrall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KS4 Art Club (DE1)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Miss Suddall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i="0" u="none" strike="noStrike" cap="none" dirty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Singing Group (Dance Studio)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Ms Blundell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i="0" u="none" strike="noStrike" cap="none" dirty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Rose</a:t>
                      </a:r>
                      <a:r>
                        <a:rPr lang="en-GB" sz="600" b="0" i="0" u="none" strike="noStrike" cap="none" baseline="0" dirty="0">
                          <a:solidFill>
                            <a:srgbClr val="990033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Bridge Running Club (PE)</a:t>
                      </a:r>
                      <a:endParaRPr lang="en-GB" sz="600" b="0" i="0" u="none" strike="noStrike" cap="none" dirty="0">
                        <a:solidFill>
                          <a:srgbClr val="99003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Mr</a:t>
                      </a:r>
                      <a:r>
                        <a:rPr lang="en-GB" sz="600" b="0" i="0" u="none" strike="noStrike" cap="none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Walsh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i="0" u="none" strike="noStrike" cap="none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600" b="0" i="0" u="none" strike="noStrike" cap="none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Darts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6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Mr Dearnley MA5</a:t>
                      </a:r>
                      <a:endParaRPr lang="en-GB" sz="6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KS4 Booster (PE)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Ms Reilly, Miss Warren &amp; Miss Green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859B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60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Fitness (Gym)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859B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Mr Shepherd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859B"/>
                        </a:buClr>
                        <a:buSzPts val="1800"/>
                        <a:buFont typeface="Calibri"/>
                        <a:buNone/>
                      </a:pPr>
                      <a:endParaRPr lang="en-GB" sz="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dirty="0">
                          <a:solidFill>
                            <a:srgbClr val="970D3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Library Study (until 3:30pm) (REC)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Mrs Worrall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859B"/>
                        </a:buClr>
                        <a:buSzPts val="1800"/>
                        <a:buFont typeface="Calibri"/>
                        <a:buNone/>
                      </a:pPr>
                      <a:endParaRPr sz="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502CDF-CA76-4A97-8D37-8853BAD2D560}"/>
              </a:ext>
            </a:extLst>
          </p:cNvPr>
          <p:cNvSpPr/>
          <p:nvPr/>
        </p:nvSpPr>
        <p:spPr>
          <a:xfrm>
            <a:off x="204186" y="6391922"/>
            <a:ext cx="2991775" cy="310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2019-2020 Enrichment Timetable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</TotalTime>
  <Words>704</Words>
  <Application>Microsoft Office PowerPoint</Application>
  <PresentationFormat>On-screen Show (4:3)</PresentationFormat>
  <Paragraphs>244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Reilly</dc:creator>
  <cp:lastModifiedBy>Sam Walsh</cp:lastModifiedBy>
  <cp:revision>60</cp:revision>
  <cp:lastPrinted>2020-01-07T09:29:35Z</cp:lastPrinted>
  <dcterms:modified xsi:type="dcterms:W3CDTF">2020-09-07T06:29:21Z</dcterms:modified>
</cp:coreProperties>
</file>